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79" r:id="rId3"/>
    <p:sldId id="256" r:id="rId4"/>
    <p:sldId id="274" r:id="rId5"/>
    <p:sldId id="280" r:id="rId6"/>
    <p:sldId id="29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2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dsoeakYk8zZUkxsX/jekvQ==" hashData="VYJFRV50OqV96pLUGbaazm25b10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B0F0"/>
    <a:srgbClr val="92D050"/>
    <a:srgbClr val="7030A0"/>
    <a:srgbClr val="FFC000"/>
    <a:srgbClr val="FFFF00"/>
    <a:srgbClr val="99FF99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330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1571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276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006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000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7710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6847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7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9205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7208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6731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652E2-3F96-4096-8D03-7A7F57915CCE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7AB37-4DE8-4783-A549-11FFB06D2BE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173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63688" y="109390"/>
            <a:ext cx="5184576" cy="1556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ARAKESİT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ÜÇGEN PRİZMA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3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" y="188640"/>
            <a:ext cx="910335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09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Dikdörtgen 3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663515" y="2630167"/>
            <a:ext cx="7878588" cy="685246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dik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003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4" y="729596"/>
            <a:ext cx="8686800" cy="314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" y="4538164"/>
            <a:ext cx="914400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Dikdörtgen 3"/>
          <p:cNvSpPr>
            <a:spLocks noChangeArrowheads="1"/>
          </p:cNvSpPr>
          <p:nvPr/>
        </p:nvSpPr>
        <p:spPr bwMode="auto">
          <a:xfrm>
            <a:off x="5958641" y="6501030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663515" y="85375"/>
            <a:ext cx="7878588" cy="685246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dik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38220" y="4195541"/>
            <a:ext cx="8329177" cy="342623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Üçgen prizma </a:t>
            </a:r>
            <a:r>
              <a:rPr lang="tr-TR" b="1" dirty="0" smtClean="0"/>
              <a:t>tabana </a:t>
            </a:r>
            <a:r>
              <a:rPr lang="tr-TR" b="1" dirty="0" smtClean="0"/>
              <a:t>paralel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üç</a:t>
            </a:r>
            <a:r>
              <a:rPr lang="tr-TR" b="1" dirty="0" smtClean="0"/>
              <a:t>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304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39875"/>
            <a:ext cx="3135313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52400" y="48718"/>
            <a:ext cx="8839200" cy="1190625"/>
          </a:xfrm>
          <a:prstGeom prst="rect">
            <a:avLst/>
          </a:prstGeom>
          <a:solidFill>
            <a:srgbClr val="FFCCFF">
              <a:alpha val="34118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İkizkenar üçgen dik prizmasının 5 yüzü olduğu için </a:t>
            </a:r>
            <a:r>
              <a:rPr lang="tr-TR" b="1" dirty="0" smtClean="0">
                <a:solidFill>
                  <a:srgbClr val="FF0000"/>
                </a:solidFill>
              </a:rPr>
              <a:t>ikizkenar </a:t>
            </a:r>
            <a:r>
              <a:rPr lang="tr-TR" b="1" dirty="0">
                <a:solidFill>
                  <a:srgbClr val="FF0000"/>
                </a:solidFill>
              </a:rPr>
              <a:t>üçgen dik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prizma bir düzlemle kesildiğinde oluşan çokgen en fazla 5 gen olur.</a:t>
            </a:r>
          </a:p>
        </p:txBody>
      </p:sp>
      <p:sp>
        <p:nvSpPr>
          <p:cNvPr id="31748" name="Dikdörtgen 3"/>
          <p:cNvSpPr>
            <a:spLocks noChangeArrowheads="1"/>
          </p:cNvSpPr>
          <p:nvPr/>
        </p:nvSpPr>
        <p:spPr bwMode="auto">
          <a:xfrm>
            <a:off x="5958641" y="6501030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11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52400" y="132467"/>
            <a:ext cx="8884096" cy="1200329"/>
          </a:xfrm>
          <a:prstGeom prst="rect">
            <a:avLst/>
          </a:prstGeom>
          <a:solidFill>
            <a:srgbClr val="FFCCFF">
              <a:alpha val="3686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b="1" dirty="0" smtClean="0"/>
              <a:t>3)ÇEŞİTKENAR </a:t>
            </a:r>
            <a:r>
              <a:rPr lang="tr-TR" b="1" dirty="0"/>
              <a:t>ÜÇGEN DİK PRİZMANIN BİR DÜZLEM İLE ARAKESİTLERİ:</a:t>
            </a:r>
            <a:endParaRPr lang="tr-TR" dirty="0"/>
          </a:p>
          <a:p>
            <a:r>
              <a:rPr lang="tr-TR" b="1" dirty="0" smtClean="0">
                <a:solidFill>
                  <a:srgbClr val="FF0000"/>
                </a:solidFill>
              </a:rPr>
              <a:t>        Bir </a:t>
            </a:r>
            <a:r>
              <a:rPr lang="tr-TR" b="1" dirty="0">
                <a:solidFill>
                  <a:srgbClr val="FF0000"/>
                </a:solidFill>
              </a:rPr>
              <a:t>geometrik cismi (Çeşitkenar üçgen dik prizma) bir düzlemle kestiğimizde düzlem ile cismin (Çeşitkenar üçgen dik prizma) ortak yüzeyine ARAKESİT </a:t>
            </a:r>
            <a:r>
              <a:rPr lang="tr-TR" b="1" dirty="0" smtClean="0">
                <a:solidFill>
                  <a:srgbClr val="FF0000"/>
                </a:solidFill>
              </a:rPr>
              <a:t>denir. Bir </a:t>
            </a:r>
            <a:r>
              <a:rPr lang="tr-TR" b="1" dirty="0">
                <a:solidFill>
                  <a:srgbClr val="FF0000"/>
                </a:solidFill>
              </a:rPr>
              <a:t>Çeşitkenar üçgen dik prizmanın bir düzlemle oluşturduğu arakesitler.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97013"/>
            <a:ext cx="8305800" cy="243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3983172"/>
            <a:ext cx="8399462" cy="253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3"/>
          <p:cNvSpPr>
            <a:spLocks noChangeArrowheads="1"/>
          </p:cNvSpPr>
          <p:nvPr/>
        </p:nvSpPr>
        <p:spPr bwMode="auto">
          <a:xfrm>
            <a:off x="5958641" y="6501030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135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53200"/>
            <a:ext cx="8856984" cy="354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" y="3789040"/>
            <a:ext cx="91440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Dikdörtgen 3"/>
          <p:cNvSpPr>
            <a:spLocks noChangeArrowheads="1"/>
          </p:cNvSpPr>
          <p:nvPr/>
        </p:nvSpPr>
        <p:spPr bwMode="auto">
          <a:xfrm>
            <a:off x="5967839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137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0"/>
            <a:ext cx="39655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88900" y="152400"/>
            <a:ext cx="8915400" cy="1190625"/>
          </a:xfrm>
          <a:prstGeom prst="rect">
            <a:avLst/>
          </a:prstGeom>
          <a:solidFill>
            <a:srgbClr val="FFCCFF">
              <a:alpha val="38039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>
                <a:solidFill>
                  <a:srgbClr val="FF0000"/>
                </a:solidFill>
              </a:rPr>
              <a:t>	Çeşitkenar üçgen dik prizmasının 5 yüzü olduğu için Çeşitkenar üçgen dik</a:t>
            </a:r>
            <a:r>
              <a:rPr lang="tr-TR">
                <a:solidFill>
                  <a:srgbClr val="FF0000"/>
                </a:solidFill>
              </a:rPr>
              <a:t> </a:t>
            </a:r>
            <a:r>
              <a:rPr lang="tr-TR" b="1">
                <a:solidFill>
                  <a:srgbClr val="FF0000"/>
                </a:solidFill>
              </a:rPr>
              <a:t>prizma bir düzlemle kesildiğinde oluşan çokgen en fazla 5 gen olur.</a:t>
            </a:r>
          </a:p>
        </p:txBody>
      </p:sp>
      <p:sp>
        <p:nvSpPr>
          <p:cNvPr id="34820" name="Dikdörtgen 3"/>
          <p:cNvSpPr>
            <a:spLocks noChangeArrowheads="1"/>
          </p:cNvSpPr>
          <p:nvPr/>
        </p:nvSpPr>
        <p:spPr bwMode="auto">
          <a:xfrm>
            <a:off x="5937859" y="6530456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300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979712" y="153124"/>
            <a:ext cx="5472608" cy="9716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94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140075"/>
          </a:xfrm>
          <a:prstGeom prst="rect">
            <a:avLst/>
          </a:prstGeom>
          <a:solidFill>
            <a:srgbClr val="FFCCFF">
              <a:alpha val="38039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geometrik cismi bir düzlemle kestiğimizde düzlem ile cismin ortak yüzeyine arakesit denir.</a:t>
            </a:r>
            <a:r>
              <a:rPr lang="tr-TR" dirty="0">
                <a:solidFill>
                  <a:srgbClr val="FF0000"/>
                </a:solidFill>
              </a:rPr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</a:t>
            </a:r>
            <a:r>
              <a:rPr lang="tr-TR" b="1" dirty="0"/>
              <a:t>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6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  <a:p>
            <a:pPr eaLnBrk="1" hangingPunct="1"/>
            <a:r>
              <a:rPr lang="tr-TR" b="1" dirty="0"/>
              <a:t>	Kare dik piramit  5 yüzlü olduğu için Kare dik piramit  bir düzlemle kesildiğinde oluşan çokgen en fazla 5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  <a:p>
            <a:pPr eaLnBrk="1" hangingPunct="1"/>
            <a:r>
              <a:rPr lang="tr-TR" b="1" dirty="0"/>
              <a:t>	</a:t>
            </a:r>
            <a:r>
              <a:rPr lang="tr-TR" b="1" dirty="0">
                <a:solidFill>
                  <a:srgbClr val="FF0000"/>
                </a:solidFill>
              </a:rPr>
              <a:t>Üçgen dik prizma  5 yüzlü olduğu için Üçgen dik prizma  bir düzlemle kesildiğinde oluşan çokgen en fazla 5 gen </a:t>
            </a:r>
            <a:r>
              <a:rPr lang="tr-TR" b="1" dirty="0" smtClean="0">
                <a:solidFill>
                  <a:srgbClr val="FF0000"/>
                </a:solidFill>
              </a:rPr>
              <a:t>olur</a:t>
            </a:r>
            <a:r>
              <a:rPr lang="tr-TR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20825" y="350996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4357688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91200" y="3500438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58641" y="6501030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71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14" y="1285112"/>
            <a:ext cx="3628818" cy="540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rbest Form 2"/>
          <p:cNvSpPr/>
          <p:nvPr/>
        </p:nvSpPr>
        <p:spPr>
          <a:xfrm>
            <a:off x="524656" y="3228154"/>
            <a:ext cx="3162924" cy="1109272"/>
          </a:xfrm>
          <a:custGeom>
            <a:avLst/>
            <a:gdLst>
              <a:gd name="connsiteX0" fmla="*/ 3162924 w 3162924"/>
              <a:gd name="connsiteY0" fmla="*/ 0 h 1109272"/>
              <a:gd name="connsiteX1" fmla="*/ 0 w 3162924"/>
              <a:gd name="connsiteY1" fmla="*/ 209862 h 1109272"/>
              <a:gd name="connsiteX2" fmla="*/ 2278505 w 3162924"/>
              <a:gd name="connsiteY2" fmla="*/ 1109272 h 1109272"/>
              <a:gd name="connsiteX3" fmla="*/ 3162924 w 3162924"/>
              <a:gd name="connsiteY3" fmla="*/ 0 h 110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924" h="1109272">
                <a:moveTo>
                  <a:pt x="3162924" y="0"/>
                </a:moveTo>
                <a:lnTo>
                  <a:pt x="0" y="209862"/>
                </a:lnTo>
                <a:lnTo>
                  <a:pt x="2278505" y="1109272"/>
                </a:lnTo>
                <a:lnTo>
                  <a:pt x="3162924" y="0"/>
                </a:lnTo>
                <a:close/>
              </a:path>
            </a:pathLst>
          </a:custGeom>
          <a:solidFill>
            <a:srgbClr val="92D050">
              <a:alpha val="47843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rgbClr val="FF0000"/>
                </a:solidFill>
              </a:rPr>
              <a:t>                            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        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81189"/>
            <a:ext cx="3628818" cy="540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rbest Form 4"/>
          <p:cNvSpPr/>
          <p:nvPr/>
        </p:nvSpPr>
        <p:spPr>
          <a:xfrm>
            <a:off x="4751882" y="1379095"/>
            <a:ext cx="2908092" cy="4077325"/>
          </a:xfrm>
          <a:custGeom>
            <a:avLst/>
            <a:gdLst>
              <a:gd name="connsiteX0" fmla="*/ 0 w 2908092"/>
              <a:gd name="connsiteY0" fmla="*/ 0 h 4077325"/>
              <a:gd name="connsiteX1" fmla="*/ 2908092 w 2908092"/>
              <a:gd name="connsiteY1" fmla="*/ 299803 h 4077325"/>
              <a:gd name="connsiteX2" fmla="*/ 2773180 w 2908092"/>
              <a:gd name="connsiteY2" fmla="*/ 4077325 h 4077325"/>
              <a:gd name="connsiteX3" fmla="*/ 209862 w 2908092"/>
              <a:gd name="connsiteY3" fmla="*/ 3552669 h 4077325"/>
              <a:gd name="connsiteX4" fmla="*/ 0 w 2908092"/>
              <a:gd name="connsiteY4" fmla="*/ 0 h 407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8092" h="4077325">
                <a:moveTo>
                  <a:pt x="0" y="0"/>
                </a:moveTo>
                <a:lnTo>
                  <a:pt x="2908092" y="299803"/>
                </a:lnTo>
                <a:lnTo>
                  <a:pt x="2773180" y="4077325"/>
                </a:lnTo>
                <a:lnTo>
                  <a:pt x="209862" y="3552669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Dikdörtgen 4"/>
          <p:cNvSpPr>
            <a:spLocks noChangeArrowheads="1"/>
          </p:cNvSpPr>
          <p:nvPr/>
        </p:nvSpPr>
        <p:spPr bwMode="auto">
          <a:xfrm>
            <a:off x="5976116" y="6503649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4932040" y="145817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dik 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78434" y="145817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paralel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üçgendir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1033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3628818" cy="540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rbest Form 4"/>
          <p:cNvSpPr/>
          <p:nvPr/>
        </p:nvSpPr>
        <p:spPr>
          <a:xfrm>
            <a:off x="1528997" y="1334125"/>
            <a:ext cx="2248524" cy="4467068"/>
          </a:xfrm>
          <a:custGeom>
            <a:avLst/>
            <a:gdLst>
              <a:gd name="connsiteX0" fmla="*/ 2248524 w 2248524"/>
              <a:gd name="connsiteY0" fmla="*/ 0 h 4467068"/>
              <a:gd name="connsiteX1" fmla="*/ 0 w 2248524"/>
              <a:gd name="connsiteY1" fmla="*/ 539645 h 4467068"/>
              <a:gd name="connsiteX2" fmla="*/ 179882 w 2248524"/>
              <a:gd name="connsiteY2" fmla="*/ 4467068 h 4467068"/>
              <a:gd name="connsiteX3" fmla="*/ 2083633 w 2248524"/>
              <a:gd name="connsiteY3" fmla="*/ 3417757 h 4467068"/>
              <a:gd name="connsiteX4" fmla="*/ 2248524 w 2248524"/>
              <a:gd name="connsiteY4" fmla="*/ 0 h 446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8524" h="4467068">
                <a:moveTo>
                  <a:pt x="2248524" y="0"/>
                </a:moveTo>
                <a:lnTo>
                  <a:pt x="0" y="539645"/>
                </a:lnTo>
                <a:lnTo>
                  <a:pt x="179882" y="4467068"/>
                </a:lnTo>
                <a:lnTo>
                  <a:pt x="2083633" y="3417757"/>
                </a:lnTo>
                <a:lnTo>
                  <a:pt x="2248524" y="0"/>
                </a:lnTo>
                <a:close/>
              </a:path>
            </a:pathLst>
          </a:custGeom>
          <a:solidFill>
            <a:srgbClr val="FFC00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97" y="1196751"/>
            <a:ext cx="3628818" cy="540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erbest Form 6"/>
          <p:cNvSpPr/>
          <p:nvPr/>
        </p:nvSpPr>
        <p:spPr>
          <a:xfrm>
            <a:off x="6490741" y="1424066"/>
            <a:ext cx="689548" cy="5096655"/>
          </a:xfrm>
          <a:custGeom>
            <a:avLst/>
            <a:gdLst>
              <a:gd name="connsiteX0" fmla="*/ 689548 w 689548"/>
              <a:gd name="connsiteY0" fmla="*/ 869429 h 5096655"/>
              <a:gd name="connsiteX1" fmla="*/ 0 w 689548"/>
              <a:gd name="connsiteY1" fmla="*/ 0 h 5096655"/>
              <a:gd name="connsiteX2" fmla="*/ 59961 w 689548"/>
              <a:gd name="connsiteY2" fmla="*/ 3477718 h 5096655"/>
              <a:gd name="connsiteX3" fmla="*/ 614597 w 689548"/>
              <a:gd name="connsiteY3" fmla="*/ 5096655 h 5096655"/>
              <a:gd name="connsiteX4" fmla="*/ 689548 w 689548"/>
              <a:gd name="connsiteY4" fmla="*/ 869429 h 509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9548" h="5096655">
                <a:moveTo>
                  <a:pt x="689548" y="869429"/>
                </a:moveTo>
                <a:lnTo>
                  <a:pt x="0" y="0"/>
                </a:lnTo>
                <a:lnTo>
                  <a:pt x="59961" y="3477718"/>
                </a:lnTo>
                <a:lnTo>
                  <a:pt x="614597" y="5096655"/>
                </a:lnTo>
                <a:lnTo>
                  <a:pt x="689548" y="869429"/>
                </a:lnTo>
                <a:close/>
              </a:path>
            </a:pathLst>
          </a:custGeom>
          <a:solidFill>
            <a:srgbClr val="7030A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4"/>
          <p:cNvSpPr>
            <a:spLocks noChangeArrowheads="1"/>
          </p:cNvSpPr>
          <p:nvPr/>
        </p:nvSpPr>
        <p:spPr bwMode="auto">
          <a:xfrm>
            <a:off x="5976116" y="6503649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110253" y="126742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dik 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4932040" y="145817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dik 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757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2656" y="116632"/>
            <a:ext cx="8839200" cy="1477328"/>
          </a:xfrm>
          <a:prstGeom prst="rect">
            <a:avLst/>
          </a:prstGeom>
          <a:solidFill>
            <a:srgbClr val="FFCCFF">
              <a:alpha val="34118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/>
              <a:t>1)EŞKENAR </a:t>
            </a:r>
            <a:r>
              <a:rPr lang="tr-TR" b="1" dirty="0"/>
              <a:t>ÜÇGEN DİK PRİZMANIN BİR DÜZLEM İLE ARAKESİTLERİ:</a:t>
            </a:r>
          </a:p>
          <a:p>
            <a:pPr eaLnBrk="1" hangingPunct="1"/>
            <a:r>
              <a:rPr lang="tr-TR" b="1" dirty="0" smtClean="0">
                <a:solidFill>
                  <a:srgbClr val="FF0000"/>
                </a:solidFill>
              </a:rPr>
              <a:t>    	Bir </a:t>
            </a:r>
            <a:r>
              <a:rPr lang="tr-TR" b="1" dirty="0">
                <a:solidFill>
                  <a:srgbClr val="FF0000"/>
                </a:solidFill>
              </a:rPr>
              <a:t>geometrik cismi (Eşkenar üçgen dik prizmasını) bir düzlemle kestiğimizde düzlem ile cismin (Eşkenar üçgen dik prizmasının) ortak yüzeyine ARAKESİT denir. Bir Eşkenar üçgen dik prizmasının bir düzlemle oluşturduğu arakesitler.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40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Dikdörtgen 4"/>
          <p:cNvSpPr>
            <a:spLocks noChangeArrowheads="1"/>
          </p:cNvSpPr>
          <p:nvPr/>
        </p:nvSpPr>
        <p:spPr bwMode="auto">
          <a:xfrm>
            <a:off x="5976116" y="6503649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683568" y="5445224"/>
            <a:ext cx="8136904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dik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054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" y="260648"/>
            <a:ext cx="9033001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61" y="2924944"/>
            <a:ext cx="9044039" cy="266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991200" y="6503649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588457" y="5805263"/>
            <a:ext cx="8322326" cy="698385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dik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69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" y="1052736"/>
            <a:ext cx="9144001" cy="232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2" y="3717032"/>
            <a:ext cx="914400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Dikdörtgen 4"/>
          <p:cNvSpPr>
            <a:spLocks noChangeArrowheads="1"/>
          </p:cNvSpPr>
          <p:nvPr/>
        </p:nvSpPr>
        <p:spPr bwMode="auto">
          <a:xfrm>
            <a:off x="5958642" y="659305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14669" y="138336"/>
            <a:ext cx="8352928" cy="626368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paralel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eşkenar üçgendir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690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48000"/>
            <a:ext cx="2895600" cy="351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98438" y="3716338"/>
            <a:ext cx="5410200" cy="2014537"/>
          </a:xfrm>
          <a:prstGeom prst="rect">
            <a:avLst/>
          </a:prstGeom>
          <a:solidFill>
            <a:srgbClr val="FFCCFF">
              <a:alpha val="4196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/>
              <a:t>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Eşkenar üçgen dik prizmasının 5 yüzü olduğu için Eşkenar üçgen dik</a:t>
            </a:r>
            <a:r>
              <a:rPr lang="tr-TR" dirty="0"/>
              <a:t> </a:t>
            </a:r>
            <a:r>
              <a:rPr lang="tr-TR" b="1" dirty="0" smtClean="0"/>
              <a:t>prizma </a:t>
            </a:r>
            <a:r>
              <a:rPr lang="tr-TR" b="1" dirty="0"/>
              <a:t>bir düzlemle kesildiğinde oluşan çokgen en fazla 5 gen olur.</a:t>
            </a:r>
          </a:p>
        </p:txBody>
      </p:sp>
      <p:sp>
        <p:nvSpPr>
          <p:cNvPr id="27653" name="Dikdörtgen 4"/>
          <p:cNvSpPr>
            <a:spLocks noChangeArrowheads="1"/>
          </p:cNvSpPr>
          <p:nvPr/>
        </p:nvSpPr>
        <p:spPr bwMode="auto">
          <a:xfrm>
            <a:off x="5958641" y="6501030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285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77788" y="116632"/>
            <a:ext cx="8884096" cy="1200329"/>
          </a:xfrm>
          <a:prstGeom prst="rect">
            <a:avLst/>
          </a:prstGeom>
          <a:solidFill>
            <a:srgbClr val="FFCCFF">
              <a:alpha val="32157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b="1" dirty="0" smtClean="0"/>
              <a:t>2)İKİZKENAR </a:t>
            </a:r>
            <a:r>
              <a:rPr lang="tr-TR" b="1" dirty="0"/>
              <a:t>ÜÇGEN DİK PRİZMANIN BİR DÜZLEM İLE ARAKESİTLERİ:</a:t>
            </a: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	Bir geometrik cismi (İkizkenar üçgen dik prizma) bir düzlemle kestiğimizde düzlem ile cismin (İkizkenar üçgen dik prizma) ortak yüzeyine ARAKESİT denir. </a:t>
            </a:r>
          </a:p>
          <a:p>
            <a:r>
              <a:rPr lang="tr-TR" b="1" dirty="0">
                <a:solidFill>
                  <a:srgbClr val="FF0000"/>
                </a:solidFill>
              </a:rPr>
              <a:t>	Bir İkizkenar üçgen dik prizmanın bir düzlemle oluşturduğu arakesitler.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" y="2341778"/>
            <a:ext cx="90662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5" y="5014360"/>
            <a:ext cx="9045889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Dikdörtgen 4"/>
          <p:cNvSpPr>
            <a:spLocks noChangeArrowheads="1"/>
          </p:cNvSpPr>
          <p:nvPr/>
        </p:nvSpPr>
        <p:spPr bwMode="auto">
          <a:xfrm>
            <a:off x="5937859" y="6530456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632706" y="1514363"/>
            <a:ext cx="7878588" cy="685246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Üçgen </a:t>
            </a:r>
            <a:r>
              <a:rPr lang="tr-TR" b="1" dirty="0" smtClean="0"/>
              <a:t>prizma </a:t>
            </a:r>
            <a:r>
              <a:rPr lang="tr-TR" b="1" dirty="0" smtClean="0"/>
              <a:t>tabana </a:t>
            </a:r>
            <a:r>
              <a:rPr lang="tr-TR" b="1" dirty="0" smtClean="0"/>
              <a:t>dik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407411" y="4484583"/>
            <a:ext cx="8329177" cy="342623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Üçgen prizma </a:t>
            </a:r>
            <a:r>
              <a:rPr lang="tr-TR" b="1" dirty="0" smtClean="0"/>
              <a:t>tabana </a:t>
            </a:r>
            <a:r>
              <a:rPr lang="tr-TR" b="1" dirty="0" smtClean="0"/>
              <a:t>paralel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üç</a:t>
            </a:r>
            <a:r>
              <a:rPr lang="tr-TR" b="1" dirty="0" smtClean="0"/>
              <a:t>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974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209</Words>
  <Application>Microsoft Office PowerPoint</Application>
  <PresentationFormat>Ekran Gösterisi (4:3)</PresentationFormat>
  <Paragraphs>66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39</cp:revision>
  <dcterms:created xsi:type="dcterms:W3CDTF">2013-04-27T20:03:12Z</dcterms:created>
  <dcterms:modified xsi:type="dcterms:W3CDTF">2013-04-28T16:35:09Z</dcterms:modified>
</cp:coreProperties>
</file>